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813716c3c404536" /><Relationship Type="http://schemas.openxmlformats.org/officeDocument/2006/relationships/extended-properties" Target="/docProps/app.xml" Id="R407c28a53a914693" /><Relationship Type="http://schemas.openxmlformats.org/officeDocument/2006/relationships/officeDocument" Target="/ppt/presentation.xml" Id="R400e66dc1eee4c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ce2cd94bc4076"/>
  </p:sldMasterIdLst>
  <p:notesMasterIdLst>
    <p:notesMasterId xmlns:r="http://schemas.openxmlformats.org/officeDocument/2006/relationships" r:id="Rce77b1aa51474caa"/>
  </p:notesMasterIdLst>
  <p:sldIdLst>
    <p:sldId xmlns:r="http://schemas.openxmlformats.org/officeDocument/2006/relationships" id="256" r:id="Reed26347566c45f8"/>
    <p:sldId xmlns:r="http://schemas.openxmlformats.org/officeDocument/2006/relationships" id="257" r:id="R86ad531f996d4426"/>
    <p:sldId xmlns:r="http://schemas.openxmlformats.org/officeDocument/2006/relationships" id="258" r:id="R7d40c82e830a4f25"/>
    <p:sldId xmlns:r="http://schemas.openxmlformats.org/officeDocument/2006/relationships" id="259" r:id="R718cfd7735984ca7"/>
    <p:sldId xmlns:r="http://schemas.openxmlformats.org/officeDocument/2006/relationships" id="260" r:id="R4e4475183c9244a8"/>
    <p:sldId xmlns:r="http://schemas.openxmlformats.org/officeDocument/2006/relationships" id="261" r:id="Re8f4f5cb6696462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9a2503c42544b4c" /><Relationship Type="http://schemas.openxmlformats.org/officeDocument/2006/relationships/slideMaster" Target="/ppt/slideMasters/slideMaster1.xml" Id="Rf3cce2cd94bc4076" /><Relationship Type="http://schemas.openxmlformats.org/officeDocument/2006/relationships/notesMaster" Target="/ppt/notesMasters/notesMaster1.xml" Id="Rce77b1aa51474caa" /><Relationship Type="http://schemas.openxmlformats.org/officeDocument/2006/relationships/presProps" Target="/ppt/presProps.xml" Id="R892f20186f6a43bc" /><Relationship Type="http://schemas.openxmlformats.org/officeDocument/2006/relationships/tableStyles" Target="/ppt/tableStyles.xml" Id="R9d6e65b36d174933" /><Relationship Type="http://schemas.openxmlformats.org/officeDocument/2006/relationships/slide" Target="/ppt/slides/slide1.xml" Id="Reed26347566c45f8" /><Relationship Type="http://schemas.openxmlformats.org/officeDocument/2006/relationships/slide" Target="/ppt/slides/slide2.xml" Id="R86ad531f996d4426" /><Relationship Type="http://schemas.openxmlformats.org/officeDocument/2006/relationships/slide" Target="/ppt/slides/slide3.xml" Id="R7d40c82e830a4f25" /><Relationship Type="http://schemas.openxmlformats.org/officeDocument/2006/relationships/slide" Target="/ppt/slides/slide4.xml" Id="R718cfd7735984ca7" /><Relationship Type="http://schemas.openxmlformats.org/officeDocument/2006/relationships/slide" Target="/ppt/slides/slide5.xml" Id="R4e4475183c9244a8" /><Relationship Type="http://schemas.openxmlformats.org/officeDocument/2006/relationships/slide" Target="/ppt/slides/slide6.xml" Id="Re8f4f5cb6696462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325afab607440c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bf92b7c6e4e400c" /><Relationship Type="http://schemas.openxmlformats.org/officeDocument/2006/relationships/notesMaster" Target="/ppt/notesMasters/notesMaster1.xml" Id="R89deee1b3cdc44d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4e2efa292bb49db" /><Relationship Type="http://schemas.openxmlformats.org/officeDocument/2006/relationships/notesMaster" Target="/ppt/notesMasters/notesMaster1.xml" Id="R39baa75464f94eb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051fcc0a0694093" /><Relationship Type="http://schemas.openxmlformats.org/officeDocument/2006/relationships/notesMaster" Target="/ppt/notesMasters/notesMaster1.xml" Id="R0779217ad8f64a9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e73a5b445604298" /><Relationship Type="http://schemas.openxmlformats.org/officeDocument/2006/relationships/notesMaster" Target="/ppt/notesMasters/notesMaster1.xml" Id="Re789ead97dfe4a7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70611bd0d904f7d" /><Relationship Type="http://schemas.openxmlformats.org/officeDocument/2006/relationships/notesMaster" Target="/ppt/notesMasters/notesMaster1.xml" Id="Rd7adb578328643f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36c20edb4b24ce9" /><Relationship Type="http://schemas.openxmlformats.org/officeDocument/2006/relationships/notesMaster" Target="/ppt/notesMasters/notesMaster1.xml" Id="R9b7a8f32213c492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2d24490bc42b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a6fc6cf3129474f" /><Relationship Type="http://schemas.openxmlformats.org/officeDocument/2006/relationships/slideLayout" Target="/ppt/slideLayouts/slideLayout1.xml" Id="R4c72b9450f4e432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2b9450f4e432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8a6847844458" /><Relationship Type="http://schemas.openxmlformats.org/officeDocument/2006/relationships/notesSlide" Target="/ppt/notesSlides/notesSlide1.xml" Id="R0a9f0b2ada46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0cbc789144fc3" /><Relationship Type="http://schemas.openxmlformats.org/officeDocument/2006/relationships/notesSlide" Target="/ppt/notesSlides/notesSlide2.xml" Id="Ra357d13fe857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b7d1b37f749b7" /><Relationship Type="http://schemas.openxmlformats.org/officeDocument/2006/relationships/notesSlide" Target="/ppt/notesSlides/notesSlide3.xml" Id="R8b5cadfd3b4d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030455c10432c" /><Relationship Type="http://schemas.openxmlformats.org/officeDocument/2006/relationships/notesSlide" Target="/ppt/notesSlides/notesSlide4.xml" Id="R7d8bee577b17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0208f6f374694" /><Relationship Type="http://schemas.openxmlformats.org/officeDocument/2006/relationships/notesSlide" Target="/ppt/notesSlides/notesSlide5.xml" Id="R05100da68098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aaafa52d54898" /><Relationship Type="http://schemas.openxmlformats.org/officeDocument/2006/relationships/notesSlide" Target="/ppt/notesSlides/notesSlide6.xml" Id="R6934cb7b02714a4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ver-kicker">
            <a:extLst xmlns:a="http://schemas.openxmlformats.org/drawingml/2006/main">
              <a:ext uri="{FF2B5EF4-FFF2-40B4-BE49-F238E27FC236}">
                <a16:creationId xmlns:a16="http://schemas.microsoft.com/office/drawing/2014/main" id="{76720D3F-A317-42BC-A976-93789D16F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419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65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rPr>
              <a:t>校园安全小课堂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FC98102C-BE7E-4E2C-91B1-9796A0BC4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43100"/>
            <a:ext cx="685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43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实验室安全基础</a:t>
            </a:r>
          </a:p>
        </p:txBody>
      </p:sp>
      <p:sp>
        <p:nvSpPr>
          <p:cNvPr id="3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7653969E-23E1-47E0-B99A-86785DDEB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90900"/>
            <a:ext cx="619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9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请在练习中修改主题、版式、母版和切换效果</a:t>
            </a:r>
          </a:p>
        </p:txBody>
      </p:sp>
      <p:sp>
        <p:nvSpPr>
          <p:cNvPr id="4" name="cover-panel">
            <a:extLst xmlns:a="http://schemas.openxmlformats.org/drawingml/2006/main">
              <a:ext uri="{FF2B5EF4-FFF2-40B4-BE49-F238E27FC236}">
                <a16:creationId xmlns:a16="http://schemas.microsoft.com/office/drawing/2014/main" id="{4BB21F13-4AFF-4745-9607-A021BD29E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762000"/>
            <a:ext cx="3143250" cy="495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cover-panel-text">
            <a:extLst xmlns:a="http://schemas.openxmlformats.org/drawingml/2006/main">
              <a:ext uri="{FF2B5EF4-FFF2-40B4-BE49-F238E27FC236}">
                <a16:creationId xmlns:a16="http://schemas.microsoft.com/office/drawing/2014/main" id="{DF826032-C8F5-4612-926B-339CC3EEA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714500"/>
            <a:ext cx="219075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START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THEME</a:t>
            </a:r>
          </a:p>
          <a:p xmlns:a="http://schemas.openxmlformats.org/drawingml/2006/main">
            <a:pPr algn="ctr"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LAYOUT</a:t>
            </a:r>
          </a:p>
          <a:p xmlns:a="http://schemas.openxmlformats.org/drawingml/2006/main">
            <a:pPr algn="ctr"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MASTER</a:t>
            </a:r>
          </a:p>
        </p:txBody>
      </p:sp>
      <p:sp>
        <p:nvSpPr>
          <p:cNvPr id="6" name="footer-1">
            <a:extLst xmlns:a="http://schemas.openxmlformats.org/drawingml/2006/main">
              <a:ext uri="{FF2B5EF4-FFF2-40B4-BE49-F238E27FC236}">
                <a16:creationId xmlns:a16="http://schemas.microsoft.com/office/drawing/2014/main" id="{F0515EBB-4EFB-4EA7-AD17-9F93BB2CC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按官方样题考点改编 · 非官方真题</a:t>
            </a:r>
          </a:p>
        </p:txBody>
      </p:sp>
      <p:sp>
        <p:nvSpPr>
          <p:cNvPr id="7" name="page-1">
            <a:extLst xmlns:a="http://schemas.openxmlformats.org/drawingml/2006/main">
              <a:ext uri="{FF2B5EF4-FFF2-40B4-BE49-F238E27FC236}">
                <a16:creationId xmlns:a16="http://schemas.microsoft.com/office/drawing/2014/main" id="{52C1FDDD-CD74-4BBE-B269-6ABCB275E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362700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5881723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eyebrow-2">
            <a:extLst xmlns:a="http://schemas.openxmlformats.org/drawingml/2006/main">
              <a:ext uri="{FF2B5EF4-FFF2-40B4-BE49-F238E27FC236}">
                <a16:creationId xmlns:a16="http://schemas.microsoft.com/office/drawing/2014/main" id="{173DFA3C-51CF-4D29-8983-B35ED28E8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rPr>
              <a:t>01 · 基本认识</a:t>
            </a:r>
          </a:p>
        </p:txBody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A2929676-99E1-48C3-AE84-0E25A8C09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300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安全习惯从进入实验室前开始</a:t>
            </a:r>
          </a:p>
        </p:txBody>
      </p:sp>
      <p:sp>
        <p:nvSpPr>
          <p:cNvPr id="3" name="body-2">
            <a:extLst xmlns:a="http://schemas.openxmlformats.org/drawingml/2006/main">
              <a:ext uri="{FF2B5EF4-FFF2-40B4-BE49-F238E27FC236}">
                <a16:creationId xmlns:a16="http://schemas.microsoft.com/office/drawing/2014/main" id="{791B3602-5EAD-4A0A-BED5-1C1E06A1D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476250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了解当天实验内容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确认仪器状态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熟悉紧急出口位置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不携带食物和饮料</a:t>
            </a:r>
          </a:p>
        </p:txBody>
      </p:sp>
      <p:sp>
        <p:nvSpPr>
          <p:cNvPr id="4" name="side-panel-2">
            <a:extLst xmlns:a="http://schemas.openxmlformats.org/drawingml/2006/main">
              <a:ext uri="{FF2B5EF4-FFF2-40B4-BE49-F238E27FC236}">
                <a16:creationId xmlns:a16="http://schemas.microsoft.com/office/drawing/2014/main" id="{8D907ED8-1507-4C5B-8E12-C4C4C9F18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52625"/>
            <a:ext cx="44767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side-2">
            <a:extLst xmlns:a="http://schemas.openxmlformats.org/drawingml/2006/main">
              <a:ext uri="{FF2B5EF4-FFF2-40B4-BE49-F238E27FC236}">
                <a16:creationId xmlns:a16="http://schemas.microsoft.com/office/drawing/2014/main" id="{31886B09-09B5-4331-B100-D801F15B9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476500"/>
            <a:ext cx="3524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练习目标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将左侧文字转换为 SmartArt，并设置逐项出现动画。</a:t>
            </a:r>
          </a:p>
        </p:txBody>
      </p:sp>
      <p:sp>
        <p:nvSpPr>
          <p:cNvPr id="6" name="footer-2">
            <a:extLst xmlns:a="http://schemas.openxmlformats.org/drawingml/2006/main">
              <a:ext uri="{FF2B5EF4-FFF2-40B4-BE49-F238E27FC236}">
                <a16:creationId xmlns:a16="http://schemas.microsoft.com/office/drawing/2014/main" id="{86136E9B-A2E1-4107-A950-14565367A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按官方样题考点改编 · 非官方真题</a:t>
            </a:r>
          </a:p>
        </p:txBody>
      </p:sp>
      <p:sp>
        <p:nvSpPr>
          <p:cNvPr id="7" name="page-2">
            <a:extLst xmlns:a="http://schemas.openxmlformats.org/drawingml/2006/main">
              <a:ext uri="{FF2B5EF4-FFF2-40B4-BE49-F238E27FC236}">
                <a16:creationId xmlns:a16="http://schemas.microsoft.com/office/drawing/2014/main" id="{47F375C5-BDED-45C7-94C2-9887C4C79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362700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377902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eyebrow-3">
            <a:extLst xmlns:a="http://schemas.openxmlformats.org/drawingml/2006/main">
              <a:ext uri="{FF2B5EF4-FFF2-40B4-BE49-F238E27FC236}">
                <a16:creationId xmlns:a16="http://schemas.microsoft.com/office/drawing/2014/main" id="{8705E51D-1FBB-4E76-B772-25BE0F2D0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rPr>
              <a:t>02 · 个人防护</a:t>
            </a:r>
          </a:p>
        </p:txBody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C6225980-712C-4800-A271-45C52F38A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300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个人防护用品必须与风险匹配</a:t>
            </a:r>
          </a:p>
        </p:txBody>
      </p:sp>
      <p:sp>
        <p:nvSpPr>
          <p:cNvPr id="3" name="body-3">
            <a:extLst xmlns:a="http://schemas.openxmlformats.org/drawingml/2006/main">
              <a:ext uri="{FF2B5EF4-FFF2-40B4-BE49-F238E27FC236}">
                <a16:creationId xmlns:a16="http://schemas.microsoft.com/office/drawing/2014/main" id="{523A1D39-A5BB-4ECA-BD06-F00B28E3E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476250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实验服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护目镜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合适的手套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包脚鞋</a:t>
            </a:r>
          </a:p>
        </p:txBody>
      </p:sp>
      <p:sp>
        <p:nvSpPr>
          <p:cNvPr id="4" name="side-panel-3">
            <a:extLst xmlns:a="http://schemas.openxmlformats.org/drawingml/2006/main">
              <a:ext uri="{FF2B5EF4-FFF2-40B4-BE49-F238E27FC236}">
                <a16:creationId xmlns:a16="http://schemas.microsoft.com/office/drawing/2014/main" id="{DB671EBE-E54A-4EF5-84D2-BF7AFA0C3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52625"/>
            <a:ext cx="44767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side-3">
            <a:extLst xmlns:a="http://schemas.openxmlformats.org/drawingml/2006/main">
              <a:ext uri="{FF2B5EF4-FFF2-40B4-BE49-F238E27FC236}">
                <a16:creationId xmlns:a16="http://schemas.microsoft.com/office/drawing/2014/main" id="{D6FAD634-6522-48A0-AE83-8EFB67BFA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476500"/>
            <a:ext cx="3524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图片占位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请自行插入一张合规的防护用品图片并设置图片样式。</a:t>
            </a:r>
          </a:p>
        </p:txBody>
      </p:sp>
      <p:sp>
        <p:nvSpPr>
          <p:cNvPr id="6" name="footer-3">
            <a:extLst xmlns:a="http://schemas.openxmlformats.org/drawingml/2006/main">
              <a:ext uri="{FF2B5EF4-FFF2-40B4-BE49-F238E27FC236}">
                <a16:creationId xmlns:a16="http://schemas.microsoft.com/office/drawing/2014/main" id="{26517DD6-2226-486C-919C-16A2BCC77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按官方样题考点改编 · 非官方真题</a:t>
            </a:r>
          </a:p>
        </p:txBody>
      </p:sp>
      <p:sp>
        <p:nvSpPr>
          <p:cNvPr id="7" name="page-3">
            <a:extLst xmlns:a="http://schemas.openxmlformats.org/drawingml/2006/main">
              <a:ext uri="{FF2B5EF4-FFF2-40B4-BE49-F238E27FC236}">
                <a16:creationId xmlns:a16="http://schemas.microsoft.com/office/drawing/2014/main" id="{F07FC1A0-EBB0-40E1-8F06-1E69984B1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362700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325631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eyebrow-4">
            <a:extLst xmlns:a="http://schemas.openxmlformats.org/drawingml/2006/main">
              <a:ext uri="{FF2B5EF4-FFF2-40B4-BE49-F238E27FC236}">
                <a16:creationId xmlns:a16="http://schemas.microsoft.com/office/drawing/2014/main" id="{B8C1F75B-5729-4640-BC40-1D3A37AE4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rPr>
              <a:t>03 · 设备操作</a:t>
            </a:r>
          </a:p>
        </p:txBody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93A6EACC-7DDB-47EA-95AF-D1542DE14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300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设备操作遵循先检查、再启动</a:t>
            </a:r>
          </a:p>
        </p:txBody>
      </p:sp>
      <p:sp>
        <p:nvSpPr>
          <p:cNvPr id="3" name="body-4">
            <a:extLst xmlns:a="http://schemas.openxmlformats.org/drawingml/2006/main">
              <a:ext uri="{FF2B5EF4-FFF2-40B4-BE49-F238E27FC236}">
                <a16:creationId xmlns:a16="http://schemas.microsoft.com/office/drawing/2014/main" id="{48F0BA06-F5AC-4C7B-8D9E-EFF7A8AD7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476250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检查电源和线路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确认防护罩到位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按操作规程启动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异常时立即停机</a:t>
            </a:r>
          </a:p>
        </p:txBody>
      </p:sp>
      <p:sp>
        <p:nvSpPr>
          <p:cNvPr id="4" name="side-panel-4">
            <a:extLst xmlns:a="http://schemas.openxmlformats.org/drawingml/2006/main">
              <a:ext uri="{FF2B5EF4-FFF2-40B4-BE49-F238E27FC236}">
                <a16:creationId xmlns:a16="http://schemas.microsoft.com/office/drawing/2014/main" id="{A316338E-5EC4-4BC3-BFD5-CA7C121E2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52625"/>
            <a:ext cx="44767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side-4">
            <a:extLst xmlns:a="http://schemas.openxmlformats.org/drawingml/2006/main">
              <a:ext uri="{FF2B5EF4-FFF2-40B4-BE49-F238E27FC236}">
                <a16:creationId xmlns:a16="http://schemas.microsoft.com/office/drawing/2014/main" id="{1798389B-B96B-4AC3-AFFE-C89363E51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476500"/>
            <a:ext cx="3524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超链接练习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为四个步骤分别添加返回目录或跳转到对应幻灯片的链接。</a:t>
            </a:r>
          </a:p>
        </p:txBody>
      </p:sp>
      <p:sp>
        <p:nvSpPr>
          <p:cNvPr id="6" name="footer-4">
            <a:extLst xmlns:a="http://schemas.openxmlformats.org/drawingml/2006/main">
              <a:ext uri="{FF2B5EF4-FFF2-40B4-BE49-F238E27FC236}">
                <a16:creationId xmlns:a16="http://schemas.microsoft.com/office/drawing/2014/main" id="{F7421371-96FA-4B58-BD47-F9031D597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按官方样题考点改编 · 非官方真题</a:t>
            </a:r>
          </a:p>
        </p:txBody>
      </p:sp>
      <p:sp>
        <p:nvSpPr>
          <p:cNvPr id="7" name="page-4">
            <a:extLst xmlns:a="http://schemas.openxmlformats.org/drawingml/2006/main">
              <a:ext uri="{FF2B5EF4-FFF2-40B4-BE49-F238E27FC236}">
                <a16:creationId xmlns:a16="http://schemas.microsoft.com/office/drawing/2014/main" id="{D1559288-04A2-47D3-A004-3D962E442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362700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2241905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eyebrow-5">
            <a:extLst xmlns:a="http://schemas.openxmlformats.org/drawingml/2006/main">
              <a:ext uri="{FF2B5EF4-FFF2-40B4-BE49-F238E27FC236}">
                <a16:creationId xmlns:a16="http://schemas.microsoft.com/office/drawing/2014/main" id="{84AEE821-7256-43B0-8920-A65434588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rPr>
              <a:t>04 · 应急处理</a:t>
            </a:r>
          </a:p>
        </p:txBody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D7370273-6165-4C64-AB53-BE4578596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300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异常情况处理要保持清晰顺序</a:t>
            </a:r>
          </a:p>
        </p:txBody>
      </p:sp>
      <p:sp>
        <p:nvSpPr>
          <p:cNvPr id="3" name="body-5">
            <a:extLst xmlns:a="http://schemas.openxmlformats.org/drawingml/2006/main">
              <a:ext uri="{FF2B5EF4-FFF2-40B4-BE49-F238E27FC236}">
                <a16:creationId xmlns:a16="http://schemas.microsoft.com/office/drawing/2014/main" id="{C77E530C-34C8-457C-929D-EC831F0D6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476250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停止操作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切断危险源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提醒周围人员</a:t>
            </a:r>
          </a:p>
          <a:p xmlns:a="http://schemas.openxmlformats.org/drawingml/2006/main">
            <a:pPr>
              <a:def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2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报告指导教师</a:t>
            </a:r>
          </a:p>
        </p:txBody>
      </p:sp>
      <p:sp>
        <p:nvSpPr>
          <p:cNvPr id="4" name="side-panel-5">
            <a:extLst xmlns:a="http://schemas.openxmlformats.org/drawingml/2006/main">
              <a:ext uri="{FF2B5EF4-FFF2-40B4-BE49-F238E27FC236}">
                <a16:creationId xmlns:a16="http://schemas.microsoft.com/office/drawing/2014/main" id="{031F8136-1F39-4890-A6F7-4C4466FAF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52625"/>
            <a:ext cx="44767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8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side-5">
            <a:extLst xmlns:a="http://schemas.openxmlformats.org/drawingml/2006/main">
              <a:ext uri="{FF2B5EF4-FFF2-40B4-BE49-F238E27FC236}">
                <a16:creationId xmlns:a16="http://schemas.microsoft.com/office/drawing/2014/main" id="{E1E962CC-1A93-4AF0-840E-25D29BBF0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476500"/>
            <a:ext cx="3524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动画练习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65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将四个步骤设置为单击后依次出现；最后一个步骤改为强调效果。</a:t>
            </a:r>
          </a:p>
        </p:txBody>
      </p:sp>
      <p:sp>
        <p:nvSpPr>
          <p:cNvPr id="6" name="footer-5">
            <a:extLst xmlns:a="http://schemas.openxmlformats.org/drawingml/2006/main">
              <a:ext uri="{FF2B5EF4-FFF2-40B4-BE49-F238E27FC236}">
                <a16:creationId xmlns:a16="http://schemas.microsoft.com/office/drawing/2014/main" id="{005B2A01-3291-4F9D-85C3-6620AA86B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按官方样题考点改编 · 非官方真题</a:t>
            </a:r>
          </a:p>
        </p:txBody>
      </p:sp>
      <p:sp>
        <p:nvSpPr>
          <p:cNvPr id="7" name="page-5">
            <a:extLst xmlns:a="http://schemas.openxmlformats.org/drawingml/2006/main">
              <a:ext uri="{FF2B5EF4-FFF2-40B4-BE49-F238E27FC236}">
                <a16:creationId xmlns:a16="http://schemas.microsoft.com/office/drawing/2014/main" id="{DE2AC211-EB80-4225-B1C8-64E5B410B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362700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6056887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eyebrow-6">
            <a:extLst xmlns:a="http://schemas.openxmlformats.org/drawingml/2006/main">
              <a:ext uri="{FF2B5EF4-FFF2-40B4-BE49-F238E27FC236}">
                <a16:creationId xmlns:a16="http://schemas.microsoft.com/office/drawing/2014/main" id="{214197FE-BABF-4587-9193-0A09E4C87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 b="1">
                <a:solidFill>
                  <a:srgbClr val="3D8DFF"/>
                </a:solidFill>
                <a:latin typeface="Arial Unicode MS"/>
                <a:ea typeface="Arial Unicode MS"/>
                <a:cs typeface="Arial Unicode MS"/>
              </a:rPr>
              <a:t>05 · 结束与回顾</a:t>
            </a:r>
          </a:p>
        </p:txBody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C77469C3-C3CC-4047-9793-00B4F4834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300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完成一次可操作的安全检查</a:t>
            </a:r>
          </a:p>
        </p:txBody>
      </p:sp>
      <p:sp>
        <p:nvSpPr>
          <p:cNvPr id="3" name="recap-question">
            <a:extLst xmlns:a="http://schemas.openxmlformats.org/drawingml/2006/main">
              <a:ext uri="{FF2B5EF4-FFF2-40B4-BE49-F238E27FC236}">
                <a16:creationId xmlns:a16="http://schemas.microsoft.com/office/drawing/2014/main" id="{1B1B6603-D20F-4EA0-AB2A-6044E79F4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90750"/>
            <a:ext cx="990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2850" b="1">
                <a:solidFill>
                  <a:srgbClr val="0F172A"/>
                </a:solidFill>
                <a:latin typeface="Arial Unicode MS"/>
                <a:ea typeface="Arial Unicode MS"/>
                <a:cs typeface="Arial Unicode MS"/>
              </a:rPr>
              <a:t>进入实验室前，你会依次检查什么？</a:t>
            </a:r>
          </a:p>
        </p:txBody>
      </p:sp>
      <p:sp>
        <p:nvSpPr>
          <p:cNvPr id="4" name="recap-hint">
            <a:extLst xmlns:a="http://schemas.openxmlformats.org/drawingml/2006/main">
              <a:ext uri="{FF2B5EF4-FFF2-40B4-BE49-F238E27FC236}">
                <a16:creationId xmlns:a16="http://schemas.microsoft.com/office/drawing/2014/main" id="{D26E45ED-512A-4B9A-A6F3-BCA5E15E6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524250"/>
            <a:ext cx="8191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875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把答案整理成 4 个步骤，并为本页添加返回目录的动作按钮。</a:t>
            </a:r>
          </a:p>
        </p:txBody>
      </p:sp>
      <p:sp>
        <p:nvSpPr>
          <p:cNvPr id="5" name="footer-6">
            <a:extLst xmlns:a="http://schemas.openxmlformats.org/drawingml/2006/main">
              <a:ext uri="{FF2B5EF4-FFF2-40B4-BE49-F238E27FC236}">
                <a16:creationId xmlns:a16="http://schemas.microsoft.com/office/drawing/2014/main" id="{C150EE77-542B-4B3F-9187-13498AB15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按官方样题考点改编 · 非官方真题</a:t>
            </a:r>
          </a:p>
        </p:txBody>
      </p:sp>
      <p:sp>
        <p:nvSpPr>
          <p:cNvPr id="6" name="page-6">
            <a:extLst xmlns:a="http://schemas.openxmlformats.org/drawingml/2006/main">
              <a:ext uri="{FF2B5EF4-FFF2-40B4-BE49-F238E27FC236}">
                <a16:creationId xmlns:a16="http://schemas.microsoft.com/office/drawing/2014/main" id="{774F4170-BE6F-4AB4-9F14-75C03DF84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362700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defRPr>
            </a:pPr>
            <a:r>
              <a:rPr sz="1200">
                <a:solidFill>
                  <a:srgbClr val="64748B"/>
                </a:solidFill>
                <a:latin typeface="Arial Unicode MS"/>
                <a:ea typeface="Arial Unicode MS"/>
                <a:cs typeface="Arial Unicode M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96460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2026-08-31T09:58:23.6470000Z</dcterms:created>
  <dcterms:modified xsi:type="dcterms:W3CDTF">2026-08-31T09:58:23.6470000Z</dcterms:modified>
</coreProperties>
</file>